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Developing a Smartphone App for Local Events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Connecting people to local experiences has never been easier with a well-designed smartphone app. In this presentation, we'll explore the key steps to creating an engaging and profitable event app tailored to your community.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655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E.christopher (191911005)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562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the Local Event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46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Analyze Event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Research the types of events, their frequency, and audience preferences in your area. This data will guide your app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984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 Unmet Needs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gaps in the current event discovery and planning process that your app can solve for local attendees.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for a Successful Event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6643" y="3204686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Event Listings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a comprehensive calendar of upcoming local events with detailed information, photos, and ticketing links.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10322719" y="320468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Event Reminders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Send push notifications to users about events they've favorited or events near their location.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9915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Sharing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 users to easily share events with friends and engage with the local community.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4405"/>
            <a:ext cx="8526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Engaging the Local Community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63346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9016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Partner with Event Organizers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49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Collaborate with local event hosts to promote their events and offer exclusive app-only content.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63346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90160"/>
            <a:ext cx="3647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Highlight Local Businesses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8057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nearby restaurants, shops, and other businesses that complement the event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63346"/>
            <a:ext cx="4196358" cy="2387084"/>
          </a:xfrm>
          <a:prstGeom prst="roundRect">
            <a:avLst>
              <a:gd name="adj" fmla="val 1425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9016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Encourage User-Generated Content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49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Invite attendees to share photos and reviews, building a sense of community around the app.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434" y="809625"/>
            <a:ext cx="7841933" cy="1162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Monetization Strategies for Event Apps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434" y="2251115"/>
            <a:ext cx="465058" cy="4650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7434" y="2902148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Sponsored Listings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7434" y="3304342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Charge event organizers to promote their events with premium placement and features.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434" y="4160044"/>
            <a:ext cx="465058" cy="4650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7434" y="4811077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Ticket Sales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7434" y="5213271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a secure ticketing platform to earn a commission on event ticket purchases.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434" y="6068973"/>
            <a:ext cx="465058" cy="4650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7434" y="6720007"/>
            <a:ext cx="2325410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In-App Purchases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7434" y="7122200"/>
            <a:ext cx="784193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 premium features, event merchandise, or other digital goods for users to purchase.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8660487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Leveraging Geolocation and Beacons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898702" y="5633085"/>
            <a:ext cx="10060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Geolocation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GPS to surface nearby events and provide location-based recommendations to users.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5665" y="5633085"/>
            <a:ext cx="17871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405" y="6653451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Beacons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Place Bluetooth beacons at event venues to trigger push notifications and deliver hyper-targeted content.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127526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848" y="5633085"/>
            <a:ext cx="18073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location data to personalize the user experience and suggest events based on their interests and habits.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5538"/>
            <a:ext cx="7882890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Measuring App Performance and User Engagement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0555" y="198155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15K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3445907" y="2801064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Downloads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0555" y="319063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the overall user base and monitor acquisition trends over time.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555" y="4109204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8.2%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3445907" y="4928711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Retention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0555" y="5318284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how often users return to the app and engage with its features.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555" y="6236851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4.1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45907" y="7056358"/>
            <a:ext cx="225206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Avg. Rating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0555" y="7445931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user reviews and ratings to identify areas for improvement.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8659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Scaling the App to New Markets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6050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4566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Identify Expansion Opportunities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92477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event data and user trends in nearby cities or regions with similar demographics.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276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Localize the Experience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 the app's content, features, and branding to cater to the unique needs of each new market.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070997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060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Leverage Partnerships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Collaborate with local event organizers, businesses, and influencers to build a strong presence in the new market.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2024-11-26T03:21:32Z</dcterms:created>
  <dcterms:modified xsi:type="dcterms:W3CDTF">2024-11-26T03:21:32Z</dcterms:modified>
</cp:coreProperties>
</file>